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08" r:id="rId3"/>
    <p:sldId id="414" r:id="rId4"/>
    <p:sldId id="439" r:id="rId5"/>
    <p:sldId id="416" r:id="rId6"/>
    <p:sldId id="434" r:id="rId7"/>
    <p:sldId id="421" r:id="rId8"/>
    <p:sldId id="417" r:id="rId9"/>
    <p:sldId id="423" r:id="rId10"/>
    <p:sldId id="420" r:id="rId11"/>
    <p:sldId id="427" r:id="rId12"/>
    <p:sldId id="419" r:id="rId13"/>
    <p:sldId id="432" r:id="rId14"/>
    <p:sldId id="431" r:id="rId15"/>
    <p:sldId id="433" r:id="rId16"/>
    <p:sldId id="425" r:id="rId17"/>
    <p:sldId id="436" r:id="rId18"/>
    <p:sldId id="435" r:id="rId19"/>
    <p:sldId id="257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FF"/>
    <a:srgbClr val="0066FF"/>
    <a:srgbClr val="FF66FF"/>
    <a:srgbClr val="99FF79"/>
    <a:srgbClr val="D3FFC5"/>
    <a:srgbClr val="66FF33"/>
    <a:srgbClr val="B6FF9F"/>
    <a:srgbClr val="7FFF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6" autoAdjust="0"/>
    <p:restoredTop sz="94660"/>
  </p:normalViewPr>
  <p:slideViewPr>
    <p:cSldViewPr>
      <p:cViewPr varScale="1">
        <p:scale>
          <a:sx n="69" d="100"/>
          <a:sy n="69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4AB93A-3940-4566-A9E1-274263361465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F7AC05-AFF7-40A5-8D5D-07134E59B0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478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Добро пожаловать в нашу </a:t>
            </a:r>
            <a:r>
              <a:rPr lang="ru-RU" baseline="0" dirty="0" smtClean="0"/>
              <a:t>«Маленькую страну»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7F0121-9D4E-420B-80B2-3DB30735E26E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96859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цветнике ты не ленись, дружно с нами</a:t>
            </a:r>
            <a:r>
              <a:rPr lang="ru-RU" baseline="0" dirty="0" smtClean="0"/>
              <a:t> потрудись!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7F0121-9D4E-420B-80B2-3DB30735E26E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31688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Ищем, находим и изучаем.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7F0121-9D4E-420B-80B2-3DB30735E26E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79341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</a:t>
            </a:r>
            <a:r>
              <a:rPr lang="ru-RU" baseline="0" dirty="0" smtClean="0"/>
              <a:t> пенечка на пенёк, вот и в парке мы дружок.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7F0121-9D4E-420B-80B2-3DB30735E26E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32690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Тётушка</a:t>
            </a:r>
            <a:r>
              <a:rPr lang="ru-RU" baseline="0" dirty="0" smtClean="0"/>
              <a:t> осень в гостях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7F0121-9D4E-420B-80B2-3DB30735E26E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29990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Осенние фантазии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7AC05-AFF7-40A5-8D5D-07134E59B098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Мы умеем веселиться и на праздниках резвиться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7F0121-9D4E-420B-80B2-3DB30735E26E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6927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Утром надо не лениться,</a:t>
            </a:r>
            <a:r>
              <a:rPr lang="ru-RU" baseline="0" dirty="0" smtClean="0"/>
              <a:t> хорошенько подкрепиться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7F0121-9D4E-420B-80B2-3DB30735E26E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6138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Хотим</a:t>
            </a:r>
            <a:r>
              <a:rPr lang="ru-RU" baseline="0" dirty="0" smtClean="0"/>
              <a:t> всё знать, чтоб  в ногу с временем шагать.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7F0121-9D4E-420B-80B2-3DB30735E26E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8644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Можем</a:t>
            </a:r>
            <a:r>
              <a:rPr lang="ru-RU" baseline="0" dirty="0" smtClean="0"/>
              <a:t> прыгать, в мяч играть, а ещё вот так скакать.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7F0121-9D4E-420B-80B2-3DB30735E26E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8706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уголке семья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7F0121-9D4E-420B-80B2-3DB30735E26E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02614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Приходите подивиться и у нас принарядиться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7F0121-9D4E-420B-80B2-3DB30735E26E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213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Приходите</a:t>
            </a:r>
            <a:r>
              <a:rPr lang="ru-RU" baseline="0" dirty="0" smtClean="0"/>
              <a:t> к нам лечится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7F0121-9D4E-420B-80B2-3DB30735E26E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56679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Не только</a:t>
            </a:r>
            <a:r>
              <a:rPr lang="ru-RU" baseline="0" dirty="0" smtClean="0"/>
              <a:t> книга увлекает, бывает и журнал читаем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7F0121-9D4E-420B-80B2-3DB30735E26E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03614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Вот так строим, мастерим  и красивое творим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7F0121-9D4E-420B-80B2-3DB30735E26E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7219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8" descr="роз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Documents and Settings\Admin\Мои документы\Мои рисунки\Анимашки\Бабочки жучки и т п\16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3857625"/>
            <a:ext cx="243840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Documents and Settings\Admin\Мои документы\Мои рисунки\Анимашки\Бабочки жучки и т п\borb26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1000" y="5357813"/>
            <a:ext cx="847725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C:\Documents and Settings\Admin\Мои документы\Мои рисунки\Анимашки\Бабочки жучки и т п\44584253.gif"/>
          <p:cNvPicPr>
            <a:picLocks noChangeAspect="1" noChangeArrowheads="1" noCrop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75" y="428625"/>
            <a:ext cx="138112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C:\Documents and Settings\Admin\Рабочий стол\угадай\Зелёный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43813" y="6429375"/>
            <a:ext cx="13525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D3733-E4DC-41ED-90EE-E4FBD6626965}" type="datetimeFigureOut">
              <a:rPr lang="ru-RU"/>
              <a:pPr>
                <a:defRPr/>
              </a:pPr>
              <a:t>26.11.2021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02C6D-0921-4536-9650-A1C13002A9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ECC7F-1B3E-4C70-BC6B-E1CC855A2C76}" type="datetimeFigureOut">
              <a:rPr lang="ru-RU"/>
              <a:pPr>
                <a:defRPr/>
              </a:pPr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E4C95-940A-44BF-905A-2239FB18CF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0C335-D79F-43A7-975C-16D82A23682E}" type="datetimeFigureOut">
              <a:rPr lang="ru-RU"/>
              <a:pPr>
                <a:defRPr/>
              </a:pPr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8AB3E-E933-4058-BE07-B3C985E7A6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409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28662" y="2428868"/>
            <a:ext cx="7509235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43248-742E-4755-B9BF-EF48304F00B6}" type="datetimeFigureOut">
              <a:rPr lang="ru-RU"/>
              <a:pPr>
                <a:defRPr/>
              </a:pPr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40077-B0B3-4E35-970D-B738D7E564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88239-B663-49C9-A629-49760EE45B63}" type="datetimeFigureOut">
              <a:rPr lang="ru-RU"/>
              <a:pPr>
                <a:defRPr/>
              </a:pPr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9A942-1456-4614-B3F8-6C669B0CAF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AFE35-33D2-4EB5-8D6D-EFA569D51F0B}" type="datetimeFigureOut">
              <a:rPr lang="ru-RU"/>
              <a:pPr>
                <a:defRPr/>
              </a:pPr>
              <a:t>26.11.2021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D7E8B-78DA-4F0C-B60A-91DD5FAE5D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E6116-E7E9-4396-992D-E20C635492FE}" type="datetimeFigureOut">
              <a:rPr lang="ru-RU"/>
              <a:pPr>
                <a:defRPr/>
              </a:pPr>
              <a:t>26.11.2021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27E52-3E0B-4ADE-B8CB-69E468F795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4C19F-614B-4FE0-8D73-A0A5D098DD5D}" type="datetimeFigureOut">
              <a:rPr lang="ru-RU"/>
              <a:pPr>
                <a:defRPr/>
              </a:pPr>
              <a:t>26.11.2021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D7068-D563-4470-937D-E4093D03E4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6755C-1E12-483D-92BD-4685FD9775EC}" type="datetimeFigureOut">
              <a:rPr lang="ru-RU"/>
              <a:pPr>
                <a:defRPr/>
              </a:pPr>
              <a:t>26.11.2021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1B955-9575-4B62-B98D-402F9795D8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60E9D-9168-4A4D-9A00-FB828A51F263}" type="datetimeFigureOut">
              <a:rPr lang="ru-RU"/>
              <a:pPr>
                <a:defRPr/>
              </a:pPr>
              <a:t>26.11.2021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48763-92EC-4623-8468-CC91183CA8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FF7ED-9D1C-462C-98B1-4190698A7681}" type="datetimeFigureOut">
              <a:rPr lang="ru-RU"/>
              <a:pPr>
                <a:defRPr/>
              </a:pPr>
              <a:t>26.11.2021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3AA08-12B4-44D0-9D5C-C6BE0033AE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3FFC5"/>
            </a:gs>
            <a:gs pos="50000">
              <a:srgbClr val="99FF79"/>
            </a:gs>
            <a:gs pos="100000">
              <a:srgbClr val="66FF33"/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E22DAEF-C5AE-4F13-865A-7D28DBF9B0A8}" type="datetimeFigureOut">
              <a:rPr lang="ru-RU"/>
              <a:pPr>
                <a:defRPr/>
              </a:pPr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30A1314-242C-43D2-83F0-D213BFA3F3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1" name="Picture 3" descr="C:\Documents and Settings\Admin\Рабочий стол\Мои шаблоны презентаций\фоны\роз3.gi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551613" y="5214938"/>
            <a:ext cx="2592387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5" descr="C:\Documents and Settings\Admin\Мои документы\Мои рисунки\Анимашки\Бабочки жучки и т п\borb27.gif"/>
          <p:cNvPicPr>
            <a:picLocks noChangeAspect="1" noChangeArrowheads="1" noCrop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4313" y="142875"/>
            <a:ext cx="9144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«Маленькая страна»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573016"/>
            <a:ext cx="8424936" cy="259228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 sz="2800" b="1" i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Дошкольная группа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филиала</a:t>
            </a:r>
            <a:r>
              <a:rPr lang="ru-RU" sz="2800" b="1" dirty="0" smtClean="0">
                <a:solidFill>
                  <a:srgbClr val="0000CC"/>
                </a:solidFill>
              </a:rPr>
              <a:t>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МОУ «СОШ п.Возрождение»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 селе  Благодатное</a:t>
            </a:r>
            <a:endParaRPr lang="ru-RU" sz="2800" b="1" dirty="0" smtClean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evg\Desktop\посткроссинг фото\дети фото\IMG_20190916_1027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052736"/>
            <a:ext cx="2304256" cy="40944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556792"/>
            <a:ext cx="3438525" cy="45783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C:\Users\evg\Desktop\посткроссинг фото\для презентации\IMG_20191128_09241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099" b="21797"/>
          <a:stretch/>
        </p:blipFill>
        <p:spPr bwMode="auto">
          <a:xfrm>
            <a:off x="323528" y="2924944"/>
            <a:ext cx="2280533" cy="3600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91880" y="836712"/>
            <a:ext cx="2016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Вызов принят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76256" y="548680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Идёт приём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7" y="1700808"/>
            <a:ext cx="20162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Приходите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нам лечится</a:t>
            </a:r>
          </a:p>
        </p:txBody>
      </p:sp>
    </p:spTree>
    <p:extLst>
      <p:ext uri="{BB962C8B-B14F-4D97-AF65-F5344CB8AC3E}">
        <p14:creationId xmlns:p14="http://schemas.microsoft.com/office/powerpoint/2010/main" val="75179925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evg\Desktop\посткроссинг фото\от Оли фото\IMG_20211111_1124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3975906" cy="53012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evg\Downloads\IMG-20211124-WA0029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28800"/>
            <a:ext cx="4078977" cy="3024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88024" y="476672"/>
            <a:ext cx="4032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только книга увлекает, бывает и журнал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читаем.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47643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vg\AppData\Local\Temp\Rar$DIa3380.2382\IMG-20211124-WA000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7"/>
          <a:stretch/>
        </p:blipFill>
        <p:spPr bwMode="auto">
          <a:xfrm>
            <a:off x="323528" y="1484784"/>
            <a:ext cx="3776398" cy="40742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evg\Desktop\посткроссинг фото\для презентации\IMG-20211124-WA000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2" t="17875" r="34606" b="1380"/>
          <a:stretch/>
        </p:blipFill>
        <p:spPr bwMode="auto">
          <a:xfrm>
            <a:off x="4499992" y="1628800"/>
            <a:ext cx="1800200" cy="36724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evg\AppData\Local\Temp\Rar$DIa3640.11072\IMG_20211111_11035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9" t="20000" b="25253"/>
          <a:stretch/>
        </p:blipFill>
        <p:spPr bwMode="auto">
          <a:xfrm>
            <a:off x="6444208" y="2420888"/>
            <a:ext cx="2405526" cy="19281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79712" y="548680"/>
            <a:ext cx="6480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Вот так строим,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мастерим и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красивое творим</a:t>
            </a:r>
          </a:p>
        </p:txBody>
      </p:sp>
    </p:spTree>
    <p:extLst>
      <p:ext uri="{BB962C8B-B14F-4D97-AF65-F5344CB8AC3E}">
        <p14:creationId xmlns:p14="http://schemas.microsoft.com/office/powerpoint/2010/main" val="7509603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32656"/>
            <a:ext cx="2304256" cy="46377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 descr="C:\Users\evg\Desktop\посткроссинг фото\мои фото\IMG_20200903_1009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340768"/>
            <a:ext cx="2376264" cy="4222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evg\Desktop\посткроссинг фото\для презентации\DSCN275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54"/>
          <a:stretch/>
        </p:blipFill>
        <p:spPr bwMode="auto">
          <a:xfrm>
            <a:off x="179512" y="3789040"/>
            <a:ext cx="3410205" cy="2088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628800"/>
            <a:ext cx="31683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цветнике 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ты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ленись, 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дружно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нами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потрудись!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3228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evg\AppData\Local\Temp\Rar$DIa2388.19906\IMG-20211124-WA0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1"/>
            <a:ext cx="2593833" cy="3600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evg\AppData\Local\Temp\Rar$DIa1340.24542\IMG-20211124-WA00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96952"/>
            <a:ext cx="2592288" cy="34962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evg\AppData\Local\Temp\Rar$DIa1188.38719\IMG-20211124-WA00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796" y="476673"/>
            <a:ext cx="2829668" cy="38164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4797152"/>
            <a:ext cx="27363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прячется в траве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Посмотрите это ж он - очень вкусный шампиньон 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15816" y="1484784"/>
            <a:ext cx="32608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Вот так мы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гуляем,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грибы собираем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44208" y="4509119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Ищем, находим и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изучаем.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00969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evg\Desktop\посткроссинг фото\для презентации\DSCN277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34" b="17021"/>
          <a:stretch/>
        </p:blipFill>
        <p:spPr bwMode="auto">
          <a:xfrm>
            <a:off x="411842" y="779341"/>
            <a:ext cx="3802487" cy="34563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988" y="2526585"/>
            <a:ext cx="4621067" cy="27415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4437112"/>
            <a:ext cx="360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Шишки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собираем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кузовок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кладём.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4048" y="1124744"/>
            <a:ext cx="38164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пенёчка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пенёк, 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вот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в парке мы дружок.</a:t>
            </a:r>
          </a:p>
        </p:txBody>
      </p:sp>
    </p:spTree>
    <p:extLst>
      <p:ext uri="{BB962C8B-B14F-4D97-AF65-F5344CB8AC3E}">
        <p14:creationId xmlns:p14="http://schemas.microsoft.com/office/powerpoint/2010/main" val="11504147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C:\Users\evg\Desktop\посткроссинг фото\фото от юли\IMG_20210927_10222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44" r="10606"/>
          <a:stretch/>
        </p:blipFill>
        <p:spPr bwMode="auto">
          <a:xfrm>
            <a:off x="467544" y="3501008"/>
            <a:ext cx="4734272" cy="30010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evg\AppData\Local\Temp\Rar$DIa2224.19620\IMG_20210927_1017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034" y="404664"/>
            <a:ext cx="3936437" cy="29523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916832"/>
            <a:ext cx="37444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«Тётушка Осень»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гостях</a:t>
            </a:r>
          </a:p>
        </p:txBody>
      </p:sp>
    </p:spTree>
    <p:extLst>
      <p:ext uri="{BB962C8B-B14F-4D97-AF65-F5344CB8AC3E}">
        <p14:creationId xmlns:p14="http://schemas.microsoft.com/office/powerpoint/2010/main" val="212703182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дминистратор\Desktop\IMG_20181005_0844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332656"/>
            <a:ext cx="1800200" cy="27589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 descr="C:\Users\Администратор\Desktop\IMG_20181005_084614.jpg"/>
          <p:cNvPicPr>
            <a:picLocks noChangeAspect="1" noChangeArrowheads="1"/>
          </p:cNvPicPr>
          <p:nvPr/>
        </p:nvPicPr>
        <p:blipFill>
          <a:blip r:embed="rId4" cstate="print"/>
          <a:srcRect l="12059" r="19604" b="14286"/>
          <a:stretch>
            <a:fillRect/>
          </a:stretch>
        </p:blipFill>
        <p:spPr bwMode="auto">
          <a:xfrm>
            <a:off x="467544" y="3717032"/>
            <a:ext cx="3672407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1" name="Picture 3" descr="C:\Users\Администратор\Desktop\IMG_20181005_0846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380004"/>
            <a:ext cx="3716674" cy="2304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 descr="D:\Гаврилова\всё для семинара\семинар\для презентац\IMG0379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58057" y="3613572"/>
            <a:ext cx="2634224" cy="19756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4" descr="C:\Users\Благодатное\Desktop\IMG0333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7348" y="836712"/>
            <a:ext cx="1858417" cy="24778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987824" y="2852936"/>
            <a:ext cx="31683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Осенние фантазии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evg\Desktop\посткроссинг фото\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45024"/>
            <a:ext cx="2520280" cy="252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645024"/>
            <a:ext cx="2592288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61694"/>
            <a:ext cx="2592288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76672"/>
            <a:ext cx="2592288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evg\Desktop\группа\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2376264" cy="2376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Благодатное\Desktop\P104012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52120" y="3717032"/>
            <a:ext cx="3168352" cy="2376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1043608" y="3140968"/>
            <a:ext cx="77048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умеем веселиться и на праздниках резвиться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6402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До новых встреч!</a:t>
            </a:r>
          </a:p>
        </p:txBody>
      </p:sp>
      <p:pic>
        <p:nvPicPr>
          <p:cNvPr id="27650" name="Picture 2" descr="G:\площадка\площадка 2014\картинки\и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628800"/>
            <a:ext cx="3600400" cy="465569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4"/>
          <p:cNvSpPr txBox="1">
            <a:spLocks noChangeArrowheads="1"/>
          </p:cNvSpPr>
          <p:nvPr/>
        </p:nvSpPr>
        <p:spPr bwMode="auto">
          <a:xfrm>
            <a:off x="3348038" y="4762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Verdana" pitchFamily="34" charset="0"/>
            </a:endParaRPr>
          </a:p>
        </p:txBody>
      </p:sp>
      <p:sp>
        <p:nvSpPr>
          <p:cNvPr id="16387" name="WordArt 3"/>
          <p:cNvSpPr>
            <a:spLocks noChangeArrowheads="1" noChangeShapeType="1" noTextEdit="1"/>
          </p:cNvSpPr>
          <p:nvPr/>
        </p:nvSpPr>
        <p:spPr bwMode="auto">
          <a:xfrm>
            <a:off x="457200" y="609600"/>
            <a:ext cx="8229600" cy="25146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B0F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 Black"/>
              </a:rPr>
              <a:t>Дружит с солнцем  ветерок, а роса с травою. </a:t>
            </a:r>
          </a:p>
          <a:p>
            <a:pPr algn="ctr"/>
            <a:r>
              <a:rPr lang="ru-RU" sz="3600" kern="10" dirty="0">
                <a:ln w="9525">
                  <a:solidFill>
                    <a:srgbClr val="00B0F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 Black"/>
              </a:rPr>
              <a:t>Дружит с бабочкой цветок, дружим мы с тобою. </a:t>
            </a:r>
          </a:p>
        </p:txBody>
      </p:sp>
      <p:pic>
        <p:nvPicPr>
          <p:cNvPr id="16388" name="Picture 34" descr="F:\Мои документы\новый учебный год\fybvbhjdfyyst wdtns\New Folder (2)\2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947076">
            <a:off x="22709" y="4243218"/>
            <a:ext cx="190500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34" descr="F:\Мои документы\новый учебный год\fybvbhjdfyyst wdtns\New Folder (2)\2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709398">
            <a:off x="7169150" y="4311650"/>
            <a:ext cx="190500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1" descr="b576bf06f2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3200400"/>
            <a:ext cx="3024187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evg\Downloads\IMG-20211124-WA00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24744"/>
            <a:ext cx="7416824" cy="54991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332656"/>
            <a:ext cx="52082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Добро пожаловать в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нашу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«Мален</a:t>
            </a:r>
            <a:r>
              <a:rPr lang="ru-RU" sz="24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ьк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ую страну»</a:t>
            </a:r>
          </a:p>
        </p:txBody>
      </p:sp>
    </p:spTree>
    <p:extLst>
      <p:ext uri="{BB962C8B-B14F-4D97-AF65-F5344CB8AC3E}">
        <p14:creationId xmlns:p14="http://schemas.microsoft.com/office/powerpoint/2010/main" val="136540365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vg\Desktop\IMG-20211012-WA0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20688"/>
            <a:ext cx="6696744" cy="4691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551723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Вас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приветствуем мы «жители» «Маленькой страны».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0982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vg\AppData\Local\Temp\Rar$DIa3272.40838\IMG-20211124-WA00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20"/>
            <a:ext cx="4174317" cy="56299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92080" y="2708920"/>
            <a:ext cx="2304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хорошенько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36096" y="1268760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Утром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72200" y="1700808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надо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76256" y="2132856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лениться,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76256" y="3284984"/>
            <a:ext cx="2267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подкрепиться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0176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evg\Desktop\посткроссинг фото\мои фото\IMG_20210427_0902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852936"/>
            <a:ext cx="2168968" cy="37288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evg\Desktop\посткроссинг фото\мои фото\IMG_20210408_0906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24944"/>
            <a:ext cx="2033502" cy="3613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996952"/>
            <a:ext cx="3597275" cy="3603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76672"/>
            <a:ext cx="2348370" cy="15757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4664"/>
            <a:ext cx="1944216" cy="17270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2276872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Хотим всё знать,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 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ногу с временем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шагать</a:t>
            </a:r>
            <a:r>
              <a:rPr lang="ru-RU" sz="2400" dirty="0" smtClean="0">
                <a:solidFill>
                  <a:srgbClr val="FF0000"/>
                </a:solidFill>
              </a:rPr>
              <a:t>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4458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evg\AppData\Local\Temp\Rar$DIa2588.12941\IMG-20211124-WA0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634583"/>
            <a:ext cx="2777611" cy="37462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evg\Downloads\IMG-20211124-WA00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84" y="843429"/>
            <a:ext cx="3215488" cy="23841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72552" y="1250652"/>
            <a:ext cx="29946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Можем прыгать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мяч играть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ещё вот так скакать.</a:t>
            </a:r>
          </a:p>
        </p:txBody>
      </p:sp>
      <p:pic>
        <p:nvPicPr>
          <p:cNvPr id="1026" name="Picture 2" descr="C:\Users\evg\Desktop\IMG-20211126-WA000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84" y="3861047"/>
            <a:ext cx="2702474" cy="24216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209" y="4307160"/>
            <a:ext cx="3127011" cy="19896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711237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evg\Desktop\посткроссинг фото\мои фото\IMG_20210422_0823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2464943" cy="43800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340768"/>
            <a:ext cx="2672303" cy="36056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C:\Users\evg\Desktop\посткроссинг фото\для презентации\IMG-20211124-WA00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852936"/>
            <a:ext cx="2673417" cy="36056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71" r="33094" b="18010"/>
          <a:stretch/>
        </p:blipFill>
        <p:spPr bwMode="auto">
          <a:xfrm>
            <a:off x="3275856" y="260648"/>
            <a:ext cx="2845563" cy="20548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19872" y="2348880"/>
            <a:ext cx="26642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уголке семья</a:t>
            </a:r>
          </a:p>
        </p:txBody>
      </p:sp>
    </p:spTree>
    <p:extLst>
      <p:ext uri="{BB962C8B-B14F-4D97-AF65-F5344CB8AC3E}">
        <p14:creationId xmlns:p14="http://schemas.microsoft.com/office/powerpoint/2010/main" val="8269913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C:\Users\evg\Desktop\посткроссинг фото\для презентации\IMG_20210910_0951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-21269744"/>
            <a:ext cx="11109275" cy="1576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84784"/>
            <a:ext cx="3551175" cy="50405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 descr="C:\Users\evg\Desktop\посткроссинг фото\для презентации\IMG_20210910_0954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56792"/>
            <a:ext cx="2952328" cy="36344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9632" y="548680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Приходите подивиться и у нас принарядиться</a:t>
            </a:r>
          </a:p>
        </p:txBody>
      </p:sp>
    </p:spTree>
    <p:extLst>
      <p:ext uri="{BB962C8B-B14F-4D97-AF65-F5344CB8AC3E}">
        <p14:creationId xmlns:p14="http://schemas.microsoft.com/office/powerpoint/2010/main" val="26474233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4___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24___</Template>
  <TotalTime>689</TotalTime>
  <Words>324</Words>
  <Application>Microsoft Office PowerPoint</Application>
  <PresentationFormat>Экран (4:3)</PresentationFormat>
  <Paragraphs>73</Paragraphs>
  <Slides>19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24___</vt:lpstr>
      <vt:lpstr>«Маленькая страна»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 новых встреч!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Летний оздоровительный лагерь дневного пребывания «Цветочная поляна»  Отряд «Пчёлки»</dc:title>
  <dc:creator>user</dc:creator>
  <cp:lastModifiedBy>evg</cp:lastModifiedBy>
  <cp:revision>90</cp:revision>
  <dcterms:created xsi:type="dcterms:W3CDTF">2014-07-23T09:16:42Z</dcterms:created>
  <dcterms:modified xsi:type="dcterms:W3CDTF">2021-11-26T14:09:59Z</dcterms:modified>
</cp:coreProperties>
</file>