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6" r:id="rId2"/>
    <p:sldId id="308" r:id="rId3"/>
    <p:sldId id="414" r:id="rId4"/>
    <p:sldId id="439" r:id="rId5"/>
    <p:sldId id="416" r:id="rId6"/>
    <p:sldId id="434" r:id="rId7"/>
    <p:sldId id="421" r:id="rId8"/>
    <p:sldId id="417" r:id="rId9"/>
    <p:sldId id="423" r:id="rId10"/>
    <p:sldId id="420" r:id="rId11"/>
    <p:sldId id="427" r:id="rId12"/>
    <p:sldId id="419" r:id="rId13"/>
    <p:sldId id="432" r:id="rId14"/>
    <p:sldId id="431" r:id="rId15"/>
    <p:sldId id="433" r:id="rId16"/>
    <p:sldId id="425" r:id="rId17"/>
    <p:sldId id="436" r:id="rId18"/>
    <p:sldId id="435" r:id="rId19"/>
    <p:sldId id="257" r:id="rId20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0000FF"/>
    <a:srgbClr val="0066FF"/>
    <a:srgbClr val="FF66FF"/>
    <a:srgbClr val="99FF79"/>
    <a:srgbClr val="D3FFC5"/>
    <a:srgbClr val="66FF33"/>
    <a:srgbClr val="B6FF9F"/>
    <a:srgbClr val="7FFF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06" autoAdjust="0"/>
    <p:restoredTop sz="94660"/>
  </p:normalViewPr>
  <p:slideViewPr>
    <p:cSldViewPr>
      <p:cViewPr varScale="1">
        <p:scale>
          <a:sx n="69" d="100"/>
          <a:sy n="69" d="100"/>
        </p:scale>
        <p:origin x="-141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4AB93A-3940-4566-A9E1-274263361465}" type="datetimeFigureOut">
              <a:rPr lang="ru-RU" smtClean="0"/>
              <a:pPr/>
              <a:t>26.11.2021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F7AC05-AFF7-40A5-8D5D-07134E59B09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54787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Добро пожаловать в нашу </a:t>
            </a:r>
            <a:r>
              <a:rPr lang="ru-RU" baseline="0" dirty="0" smtClean="0"/>
              <a:t>«Маленькую страну»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D7F0121-9D4E-420B-80B2-3DB30735E26E}" type="slidenum">
              <a:rPr lang="ru-RU" smtClean="0"/>
              <a:pPr>
                <a:defRPr/>
              </a:pPr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096859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 цветнике ты не ленись, дружно с нами</a:t>
            </a:r>
            <a:r>
              <a:rPr lang="ru-RU" baseline="0" dirty="0" smtClean="0"/>
              <a:t> потрудись!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D7F0121-9D4E-420B-80B2-3DB30735E26E}" type="slidenum">
              <a:rPr lang="ru-RU" smtClean="0"/>
              <a:pPr>
                <a:defRPr/>
              </a:pPr>
              <a:t>13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631688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Ищем, находим и изучаем.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D7F0121-9D4E-420B-80B2-3DB30735E26E}" type="slidenum">
              <a:rPr lang="ru-RU" smtClean="0"/>
              <a:pPr>
                <a:defRPr/>
              </a:pPr>
              <a:t>14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579341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С</a:t>
            </a:r>
            <a:r>
              <a:rPr lang="ru-RU" baseline="0" dirty="0" smtClean="0"/>
              <a:t> пенечка на пенёк, вот и в парке мы дружок.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D7F0121-9D4E-420B-80B2-3DB30735E26E}" type="slidenum">
              <a:rPr lang="ru-RU" smtClean="0"/>
              <a:pPr>
                <a:defRPr/>
              </a:pPr>
              <a:t>15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732690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Тётушка</a:t>
            </a:r>
            <a:r>
              <a:rPr lang="ru-RU" baseline="0" dirty="0" smtClean="0"/>
              <a:t> осень в гостях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D7F0121-9D4E-420B-80B2-3DB30735E26E}" type="slidenum">
              <a:rPr lang="ru-RU" smtClean="0"/>
              <a:pPr>
                <a:defRPr/>
              </a:pPr>
              <a:t>16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729990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Осенние фантазии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F7AC05-AFF7-40A5-8D5D-07134E59B098}" type="slidenum">
              <a:rPr lang="ru-RU" smtClean="0"/>
              <a:pPr/>
              <a:t>17</a:t>
            </a:fld>
            <a:endParaRPr 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Мы умеем веселиться и на праздниках резвиться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D7F0121-9D4E-420B-80B2-3DB30735E26E}" type="slidenum">
              <a:rPr lang="ru-RU" smtClean="0"/>
              <a:pPr>
                <a:defRPr/>
              </a:pPr>
              <a:t>18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869270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Утром надо не лениться,</a:t>
            </a:r>
            <a:r>
              <a:rPr lang="ru-RU" baseline="0" dirty="0" smtClean="0"/>
              <a:t> хорошенько подкрепиться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D7F0121-9D4E-420B-80B2-3DB30735E26E}" type="slidenum">
              <a:rPr lang="ru-RU" smtClean="0"/>
              <a:pPr>
                <a:defRPr/>
              </a:pPr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661384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Хотим</a:t>
            </a:r>
            <a:r>
              <a:rPr lang="ru-RU" baseline="0" dirty="0" smtClean="0"/>
              <a:t> всё знать, чтоб  в ногу с временем шагать.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D7F0121-9D4E-420B-80B2-3DB30735E26E}" type="slidenum">
              <a:rPr lang="ru-RU" smtClean="0"/>
              <a:pPr>
                <a:defRPr/>
              </a:pPr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986449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Можем</a:t>
            </a:r>
            <a:r>
              <a:rPr lang="ru-RU" baseline="0" dirty="0" smtClean="0"/>
              <a:t> прыгать, в мяч играть, а ещё вот так скакать.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D7F0121-9D4E-420B-80B2-3DB30735E26E}" type="slidenum">
              <a:rPr lang="ru-RU" smtClean="0"/>
              <a:pPr>
                <a:defRPr/>
              </a:pPr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187064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 уголке семья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D7F0121-9D4E-420B-80B2-3DB30735E26E}" type="slidenum">
              <a:rPr lang="ru-RU" smtClean="0"/>
              <a:pPr>
                <a:defRPr/>
              </a:pPr>
              <a:t>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702614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Приходите подивиться и у нас принарядиться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D7F0121-9D4E-420B-80B2-3DB30735E26E}" type="slidenum">
              <a:rPr lang="ru-RU" smtClean="0"/>
              <a:pPr>
                <a:defRPr/>
              </a:pPr>
              <a:t>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22132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Приходите</a:t>
            </a:r>
            <a:r>
              <a:rPr lang="ru-RU" baseline="0" dirty="0" smtClean="0"/>
              <a:t> к нам лечится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D7F0121-9D4E-420B-80B2-3DB30735E26E}" type="slidenum">
              <a:rPr lang="ru-RU" smtClean="0"/>
              <a:pPr>
                <a:defRPr/>
              </a:pPr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056679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Не только</a:t>
            </a:r>
            <a:r>
              <a:rPr lang="ru-RU" baseline="0" dirty="0" smtClean="0"/>
              <a:t> книга увлекает, бывает и журнал читаем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D7F0121-9D4E-420B-80B2-3DB30735E26E}" type="slidenum">
              <a:rPr lang="ru-RU" smtClean="0"/>
              <a:pPr>
                <a:defRPr/>
              </a:pPr>
              <a:t>11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503614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Вот так строим, мастерим  и красивое творим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D7F0121-9D4E-420B-80B2-3DB30735E26E}" type="slidenum">
              <a:rPr lang="ru-RU" smtClean="0"/>
              <a:pPr>
                <a:defRPr/>
              </a:pPr>
              <a:t>12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872190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gi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8" descr="роз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C:\Documents and Settings\Admin\Мои документы\Мои рисунки\Анимашки\Бабочки жучки и т п\165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75" y="3857625"/>
            <a:ext cx="2438400" cy="189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6" descr="C:\Documents and Settings\Admin\Мои документы\Мои рисунки\Анимашки\Бабочки жучки и т п\borb26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01000" y="5357813"/>
            <a:ext cx="847725" cy="111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7" descr="C:\Documents and Settings\Admin\Мои документы\Мои рисунки\Анимашки\Бабочки жучки и т п\44584253.gif"/>
          <p:cNvPicPr>
            <a:picLocks noChangeAspect="1" noChangeArrowheads="1" noCrop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572375" y="428625"/>
            <a:ext cx="1381125" cy="138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8" descr="C:\Documents and Settings\Admin\Рабочий стол\угадай\Зелёный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43813" y="6429375"/>
            <a:ext cx="1352550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9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ED3733-E4DC-41ED-90EE-E4FBD6626965}" type="datetimeFigureOut">
              <a:rPr lang="ru-RU"/>
              <a:pPr>
                <a:defRPr/>
              </a:pPr>
              <a:t>26.11.2021</a:t>
            </a:fld>
            <a:endParaRPr lang="ru-RU"/>
          </a:p>
        </p:txBody>
      </p:sp>
      <p:sp>
        <p:nvSpPr>
          <p:cNvPr id="10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202C6D-0921-4536-9650-A1C13002A92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FECC7F-1B3E-4C70-BC6B-E1CC855A2C76}" type="datetimeFigureOut">
              <a:rPr lang="ru-RU"/>
              <a:pPr>
                <a:defRPr/>
              </a:pPr>
              <a:t>26.11.2021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0E4C95-940A-44BF-905A-2239FB18CF0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30C335-D79F-43A7-975C-16D82A23682E}" type="datetimeFigureOut">
              <a:rPr lang="ru-RU"/>
              <a:pPr>
                <a:defRPr/>
              </a:pPr>
              <a:t>26.11.2021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88AB3E-E933-4058-BE07-B3C985E7A65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17409" name="Rectangle 1"/>
          <p:cNvSpPr>
            <a:spLocks noGrp="1" noChangeArrowheads="1"/>
          </p:cNvSpPr>
          <p:nvPr>
            <p:ph idx="1"/>
          </p:nvPr>
        </p:nvSpPr>
        <p:spPr bwMode="auto">
          <a:xfrm>
            <a:off x="928662" y="2428868"/>
            <a:ext cx="7509235" cy="1661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>
              <a:defRPr/>
            </a:lvl1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 smtClean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F43248-742E-4755-B9BF-EF48304F00B6}" type="datetimeFigureOut">
              <a:rPr lang="ru-RU"/>
              <a:pPr>
                <a:defRPr/>
              </a:pPr>
              <a:t>26.11.2021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940077-B0B3-4E35-970D-B738D7E564A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688239-B663-49C9-A629-49760EE45B63}" type="datetimeFigureOut">
              <a:rPr lang="ru-RU"/>
              <a:pPr>
                <a:defRPr/>
              </a:pPr>
              <a:t>26.11.2021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E9A942-1456-4614-B3F8-6C669B0CAF9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AAFE35-33D2-4EB5-8D6D-EFA569D51F0B}" type="datetimeFigureOut">
              <a:rPr lang="ru-RU"/>
              <a:pPr>
                <a:defRPr/>
              </a:pPr>
              <a:t>26.11.2021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DD7E8B-78DA-4F0C-B60A-91DD5FAE5DD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3E6116-E7E9-4396-992D-E20C635492FE}" type="datetimeFigureOut">
              <a:rPr lang="ru-RU"/>
              <a:pPr>
                <a:defRPr/>
              </a:pPr>
              <a:t>26.11.2021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927E52-3E0B-4ADE-B8CB-69E468F795E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04C19F-614B-4FE0-8D73-A0A5D098DD5D}" type="datetimeFigureOut">
              <a:rPr lang="ru-RU"/>
              <a:pPr>
                <a:defRPr/>
              </a:pPr>
              <a:t>26.11.2021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DD7068-D563-4470-937D-E4093D03E45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26755C-1E12-483D-92BD-4685FD9775EC}" type="datetimeFigureOut">
              <a:rPr lang="ru-RU"/>
              <a:pPr>
                <a:defRPr/>
              </a:pPr>
              <a:t>26.11.2021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21B955-9575-4B62-B98D-402F9795D88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760E9D-9168-4A4D-9A00-FB828A51F263}" type="datetimeFigureOut">
              <a:rPr lang="ru-RU"/>
              <a:pPr>
                <a:defRPr/>
              </a:pPr>
              <a:t>26.11.2021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E48763-92EC-4623-8468-CC91183CA88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7FF7ED-9D1C-462C-98B1-4190698A7681}" type="datetimeFigureOut">
              <a:rPr lang="ru-RU"/>
              <a:pPr>
                <a:defRPr/>
              </a:pPr>
              <a:t>26.11.2021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63AA08-12B4-44D0-9D5C-C6BE0033AE5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gi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3FFC5"/>
            </a:gs>
            <a:gs pos="50000">
              <a:srgbClr val="99FF79"/>
            </a:gs>
            <a:gs pos="100000">
              <a:srgbClr val="66FF33"/>
            </a:gs>
            <a:gs pos="100000">
              <a:schemeClr val="accent1">
                <a:tint val="23500"/>
                <a:satMod val="16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E22DAEF-C5AE-4F13-865A-7D28DBF9B0A8}" type="datetimeFigureOut">
              <a:rPr lang="ru-RU"/>
              <a:pPr>
                <a:defRPr/>
              </a:pPr>
              <a:t>26.11.2021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30A1314-242C-43D2-83F0-D213BFA3F36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pic>
        <p:nvPicPr>
          <p:cNvPr id="1031" name="Picture 3" descr="C:\Documents and Settings\Admin\Рабочий стол\Мои шаблоны презентаций\фоны\роз3.gif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551613" y="5214938"/>
            <a:ext cx="2592387" cy="1643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5" descr="C:\Documents and Settings\Admin\Мои документы\Мои рисунки\Анимашки\Бабочки жучки и т п\borb27.gif"/>
          <p:cNvPicPr>
            <a:picLocks noChangeAspect="1" noChangeArrowheads="1" noCrop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14313" y="142875"/>
            <a:ext cx="914400" cy="89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med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sz="6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«Маленькая страна»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7544" y="3573016"/>
            <a:ext cx="8424936" cy="2592288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endParaRPr lang="ru-RU" sz="2800" b="1" i="1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ru-RU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Дошкольная группа </a:t>
            </a:r>
          </a:p>
          <a:p>
            <a:pPr fontAlgn="auto"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филиала</a:t>
            </a:r>
            <a:r>
              <a:rPr lang="ru-RU" sz="2800" b="1" dirty="0" smtClean="0">
                <a:solidFill>
                  <a:srgbClr val="0000CC"/>
                </a:solidFill>
              </a:rPr>
              <a:t> </a:t>
            </a:r>
            <a:r>
              <a:rPr lang="ru-RU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МОУ «СОШ п.Возрождение» </a:t>
            </a:r>
          </a:p>
          <a:p>
            <a:pPr fontAlgn="auto"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в селе  Благодатное</a:t>
            </a:r>
            <a:endParaRPr lang="ru-RU" sz="2800" b="1" dirty="0" smtClean="0">
              <a:solidFill>
                <a:srgbClr val="0000CC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evg\Desktop\посткроссинг фото\дети фото\IMG_20190916_10273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1052736"/>
            <a:ext cx="2304256" cy="409448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556792"/>
            <a:ext cx="3438525" cy="45783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 descr="C:\Users\evg\Desktop\посткроссинг фото\для презентации\IMG_20191128_092418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099" b="21797"/>
          <a:stretch/>
        </p:blipFill>
        <p:spPr bwMode="auto">
          <a:xfrm>
            <a:off x="323528" y="2924944"/>
            <a:ext cx="2280533" cy="3600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491880" y="836712"/>
            <a:ext cx="20162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Вызов принят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876256" y="548680"/>
            <a:ext cx="18722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Идёт приём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95537" y="1700808"/>
            <a:ext cx="20162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Приходите </a:t>
            </a:r>
          </a:p>
          <a:p>
            <a:pPr algn="ctr"/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нам лечится</a:t>
            </a:r>
          </a:p>
        </p:txBody>
      </p:sp>
    </p:spTree>
    <p:extLst>
      <p:ext uri="{BB962C8B-B14F-4D97-AF65-F5344CB8AC3E}">
        <p14:creationId xmlns:p14="http://schemas.microsoft.com/office/powerpoint/2010/main" val="75179925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evg\Desktop\посткроссинг фото\от Оли фото\IMG_20211111_11241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052736"/>
            <a:ext cx="3975906" cy="53012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C:\Users\evg\Downloads\IMG-20211124-WA0029(1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628800"/>
            <a:ext cx="4078977" cy="30243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788024" y="476672"/>
            <a:ext cx="403244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Не только книга увлекает, бывает и журнал </a:t>
            </a:r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читаем.</a:t>
            </a:r>
            <a:endParaRPr lang="ru-RU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747643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evg\AppData\Local\Temp\Rar$DIa3380.2382\IMG-20211124-WA000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07"/>
          <a:stretch/>
        </p:blipFill>
        <p:spPr bwMode="auto">
          <a:xfrm>
            <a:off x="323528" y="1484784"/>
            <a:ext cx="3776398" cy="40742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evg\Desktop\посткроссинг фото\для презентации\IMG-20211124-WA000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52" t="17875" r="34606" b="1380"/>
          <a:stretch/>
        </p:blipFill>
        <p:spPr bwMode="auto">
          <a:xfrm>
            <a:off x="4499992" y="1628800"/>
            <a:ext cx="1800200" cy="36724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evg\AppData\Local\Temp\Rar$DIa3640.11072\IMG_20211111_11035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29" t="20000" b="25253"/>
          <a:stretch/>
        </p:blipFill>
        <p:spPr bwMode="auto">
          <a:xfrm>
            <a:off x="6444208" y="2420888"/>
            <a:ext cx="2405526" cy="19281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979712" y="548680"/>
            <a:ext cx="64807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Вот так строим, </a:t>
            </a:r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мастерим и </a:t>
            </a:r>
            <a:r>
              <a:rPr lang="ru-RU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красивое творим</a:t>
            </a:r>
          </a:p>
        </p:txBody>
      </p:sp>
    </p:spTree>
    <p:extLst>
      <p:ext uri="{BB962C8B-B14F-4D97-AF65-F5344CB8AC3E}">
        <p14:creationId xmlns:p14="http://schemas.microsoft.com/office/powerpoint/2010/main" val="75096039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332656"/>
            <a:ext cx="2304256" cy="46377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 descr="C:\Users\evg\Desktop\посткроссинг фото\мои фото\IMG_20200903_10093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1340768"/>
            <a:ext cx="2376264" cy="42224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9" name="Picture 7" descr="C:\Users\evg\Desktop\посткроссинг фото\для презентации\DSCN2759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354"/>
          <a:stretch/>
        </p:blipFill>
        <p:spPr bwMode="auto">
          <a:xfrm>
            <a:off x="179512" y="3789040"/>
            <a:ext cx="3410205" cy="20882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3528" y="1628800"/>
            <a:ext cx="316835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 цветнике </a:t>
            </a:r>
            <a:endParaRPr lang="ru-RU" sz="24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ты </a:t>
            </a:r>
            <a:r>
              <a:rPr lang="ru-RU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не ленись, </a:t>
            </a:r>
            <a:endParaRPr lang="ru-RU" sz="24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дружно </a:t>
            </a:r>
            <a:r>
              <a:rPr lang="ru-RU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 нами </a:t>
            </a:r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потрудись!</a:t>
            </a:r>
            <a:endParaRPr lang="ru-RU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632286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evg\AppData\Local\Temp\Rar$DIa2388.19906\IMG-20211124-WA001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908721"/>
            <a:ext cx="2593833" cy="3600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evg\AppData\Local\Temp\Rar$DIa1340.24542\IMG-20211124-WA001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2996952"/>
            <a:ext cx="2592288" cy="349626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evg\AppData\Local\Temp\Rar$DIa1188.38719\IMG-20211124-WA001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8796" y="476673"/>
            <a:ext cx="2829668" cy="38164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1520" y="4797152"/>
            <a:ext cx="273630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Кто </a:t>
            </a:r>
            <a:r>
              <a:rPr lang="ru-RU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прячется в траве</a:t>
            </a:r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ctr"/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Посмотрите это ж он - очень вкусный шампиньон 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915816" y="1484784"/>
            <a:ext cx="32608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Вот так мы </a:t>
            </a:r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гуляем,</a:t>
            </a:r>
          </a:p>
          <a:p>
            <a:pPr algn="ctr"/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грибы собираем </a:t>
            </a:r>
            <a:endParaRPr lang="ru-RU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444208" y="4509119"/>
            <a:ext cx="201622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Ищем, находим и </a:t>
            </a:r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изучаем.</a:t>
            </a:r>
            <a:endParaRPr lang="ru-RU" sz="2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500969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evg\Desktop\посткроссинг фото\для презентации\DSCN277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34" b="17021"/>
          <a:stretch/>
        </p:blipFill>
        <p:spPr bwMode="auto">
          <a:xfrm>
            <a:off x="411842" y="779341"/>
            <a:ext cx="3802487" cy="345638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6988" y="2526585"/>
            <a:ext cx="4621067" cy="27415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39552" y="4437112"/>
            <a:ext cx="3600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Шишки </a:t>
            </a:r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собираем</a:t>
            </a:r>
          </a:p>
          <a:p>
            <a:pPr algn="ctr"/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 кузовок </a:t>
            </a:r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кладём.</a:t>
            </a:r>
            <a:endParaRPr lang="ru-RU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004048" y="1124744"/>
            <a:ext cx="38164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 </a:t>
            </a:r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пенёчка </a:t>
            </a:r>
            <a:r>
              <a:rPr lang="ru-RU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 пенёк, </a:t>
            </a:r>
            <a:endParaRPr lang="ru-RU" sz="24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вот </a:t>
            </a:r>
            <a:r>
              <a:rPr lang="ru-RU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 в парке мы дружок.</a:t>
            </a:r>
          </a:p>
        </p:txBody>
      </p:sp>
    </p:spTree>
    <p:extLst>
      <p:ext uri="{BB962C8B-B14F-4D97-AF65-F5344CB8AC3E}">
        <p14:creationId xmlns:p14="http://schemas.microsoft.com/office/powerpoint/2010/main" val="11504147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 descr="C:\Users\evg\Desktop\посткроссинг фото\фото от юли\IMG_20210927_10222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44" r="10606"/>
          <a:stretch/>
        </p:blipFill>
        <p:spPr bwMode="auto">
          <a:xfrm>
            <a:off x="467544" y="3501008"/>
            <a:ext cx="4734272" cy="300104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evg\AppData\Local\Temp\Rar$DIa2224.19620\IMG_20210927_10171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4034" y="404664"/>
            <a:ext cx="3936437" cy="29523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39552" y="1916832"/>
            <a:ext cx="37444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«Тётушка Осень» </a:t>
            </a:r>
            <a:r>
              <a:rPr lang="ru-RU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 гостях</a:t>
            </a:r>
          </a:p>
        </p:txBody>
      </p:sp>
    </p:spTree>
    <p:extLst>
      <p:ext uri="{BB962C8B-B14F-4D97-AF65-F5344CB8AC3E}">
        <p14:creationId xmlns:p14="http://schemas.microsoft.com/office/powerpoint/2010/main" val="212703182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Администратор\Desktop\IMG_20181005_08443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60232" y="332656"/>
            <a:ext cx="1800200" cy="27589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Picture 2" descr="C:\Users\Администратор\Desktop\IMG_20181005_084614.jpg"/>
          <p:cNvPicPr>
            <a:picLocks noChangeAspect="1" noChangeArrowheads="1"/>
          </p:cNvPicPr>
          <p:nvPr/>
        </p:nvPicPr>
        <p:blipFill>
          <a:blip r:embed="rId4" cstate="print"/>
          <a:srcRect l="12059" r="19604" b="14286"/>
          <a:stretch>
            <a:fillRect/>
          </a:stretch>
        </p:blipFill>
        <p:spPr bwMode="auto">
          <a:xfrm>
            <a:off x="467544" y="3717032"/>
            <a:ext cx="3672407" cy="25922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51" name="Picture 3" descr="C:\Users\Администратор\Desktop\IMG_20181005_08462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27784" y="380004"/>
            <a:ext cx="3716674" cy="23042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6" name="Picture 2" descr="D:\Гаврилова\всё для семинара\семинар\для презентац\IMG0379A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58057" y="3613572"/>
            <a:ext cx="2634224" cy="19756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4" descr="C:\Users\Благодатное\Desktop\IMG0333A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7348" y="836712"/>
            <a:ext cx="1858417" cy="24778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Прямоугольник 6"/>
          <p:cNvSpPr/>
          <p:nvPr/>
        </p:nvSpPr>
        <p:spPr>
          <a:xfrm>
            <a:off x="2987824" y="2852936"/>
            <a:ext cx="31683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Осенние фантазии</a:t>
            </a:r>
            <a:endParaRPr lang="ru-RU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evg\Desktop\посткроссинг фото\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645024"/>
            <a:ext cx="2520280" cy="25202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3645024"/>
            <a:ext cx="2592288" cy="25922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361694"/>
            <a:ext cx="2592288" cy="25922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476672"/>
            <a:ext cx="2592288" cy="25922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C:\Users\evg\Desktop\группа\i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548680"/>
            <a:ext cx="2376264" cy="23762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Благодатное\Desktop\P1040127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652120" y="3717032"/>
            <a:ext cx="3168352" cy="23762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Прямоугольник 9"/>
          <p:cNvSpPr/>
          <p:nvPr/>
        </p:nvSpPr>
        <p:spPr>
          <a:xfrm>
            <a:off x="1043608" y="3140968"/>
            <a:ext cx="77048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Мы умеем веселиться и на праздниках резвиться</a:t>
            </a:r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064029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До новых встреч!</a:t>
            </a:r>
          </a:p>
        </p:txBody>
      </p:sp>
      <p:pic>
        <p:nvPicPr>
          <p:cNvPr id="27650" name="Picture 2" descr="G:\площадка\площадка 2014\картинки\и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15816" y="1628800"/>
            <a:ext cx="3600400" cy="4655690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Box 4"/>
          <p:cNvSpPr txBox="1">
            <a:spLocks noChangeArrowheads="1"/>
          </p:cNvSpPr>
          <p:nvPr/>
        </p:nvSpPr>
        <p:spPr bwMode="auto">
          <a:xfrm>
            <a:off x="3348038" y="476250"/>
            <a:ext cx="184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>
              <a:latin typeface="Verdana" pitchFamily="34" charset="0"/>
            </a:endParaRPr>
          </a:p>
        </p:txBody>
      </p:sp>
      <p:sp>
        <p:nvSpPr>
          <p:cNvPr id="16387" name="WordArt 3"/>
          <p:cNvSpPr>
            <a:spLocks noChangeArrowheads="1" noChangeShapeType="1" noTextEdit="1"/>
          </p:cNvSpPr>
          <p:nvPr/>
        </p:nvSpPr>
        <p:spPr bwMode="auto">
          <a:xfrm>
            <a:off x="457200" y="609600"/>
            <a:ext cx="8229600" cy="2514600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ru-RU" sz="3600" kern="10" dirty="0">
                <a:ln w="9525">
                  <a:solidFill>
                    <a:srgbClr val="00B0F0"/>
                  </a:solidFill>
                  <a:round/>
                  <a:headEnd/>
                  <a:tailEnd/>
                </a:ln>
                <a:solidFill>
                  <a:srgbClr val="7030A0"/>
                </a:solidFill>
                <a:latin typeface="Arial Black"/>
              </a:rPr>
              <a:t>Дружит с солнцем  ветерок, а роса с травою. </a:t>
            </a:r>
          </a:p>
          <a:p>
            <a:pPr algn="ctr"/>
            <a:r>
              <a:rPr lang="ru-RU" sz="3600" kern="10" dirty="0">
                <a:ln w="9525">
                  <a:solidFill>
                    <a:srgbClr val="00B0F0"/>
                  </a:solidFill>
                  <a:round/>
                  <a:headEnd/>
                  <a:tailEnd/>
                </a:ln>
                <a:solidFill>
                  <a:srgbClr val="7030A0"/>
                </a:solidFill>
                <a:latin typeface="Arial Black"/>
              </a:rPr>
              <a:t>Дружит с бабочкой цветок, дружим мы с тобою. </a:t>
            </a:r>
          </a:p>
        </p:txBody>
      </p:sp>
      <p:pic>
        <p:nvPicPr>
          <p:cNvPr id="16388" name="Picture 34" descr="F:\Мои документы\новый учебный год\fybvbhjdfyyst wdtns\New Folder (2)\29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947076">
            <a:off x="22709" y="4243218"/>
            <a:ext cx="1905000" cy="254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Picture 34" descr="F:\Мои документы\новый учебный год\fybvbhjdfyyst wdtns\New Folder (2)\29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-709398">
            <a:off x="7169150" y="4311650"/>
            <a:ext cx="1905000" cy="254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0" name="Picture 11" descr="b576bf06f20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24200" y="3200400"/>
            <a:ext cx="3024187" cy="330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evg\Downloads\IMG-20211124-WA005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124744"/>
            <a:ext cx="7416824" cy="54991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835696" y="332656"/>
            <a:ext cx="520823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Добро пожаловать в </a:t>
            </a:r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нашу</a:t>
            </a:r>
          </a:p>
          <a:p>
            <a:pPr algn="ctr"/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«Мален</a:t>
            </a:r>
            <a:r>
              <a:rPr lang="ru-RU" sz="2400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ьк</a:t>
            </a:r>
            <a:r>
              <a:rPr lang="ru-RU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ую страну»</a:t>
            </a:r>
          </a:p>
        </p:txBody>
      </p:sp>
    </p:spTree>
    <p:extLst>
      <p:ext uri="{BB962C8B-B14F-4D97-AF65-F5344CB8AC3E}">
        <p14:creationId xmlns:p14="http://schemas.microsoft.com/office/powerpoint/2010/main" val="136540365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evg\Desktop\IMG-20211012-WA000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620688"/>
            <a:ext cx="6696744" cy="46912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115616" y="5517232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Вас </a:t>
            </a:r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приветствуем мы «жители» «Маленькой страны».</a:t>
            </a:r>
            <a:endParaRPr lang="ru-RU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309820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evg\AppData\Local\Temp\Rar$DIa3272.40838\IMG-20211124-WA000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908720"/>
            <a:ext cx="4174317" cy="56299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292080" y="2708920"/>
            <a:ext cx="23042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хорошенько</a:t>
            </a:r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436096" y="1268760"/>
            <a:ext cx="1440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Утром</a:t>
            </a:r>
            <a:endParaRPr lang="ru-RU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372200" y="1700808"/>
            <a:ext cx="1224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надо</a:t>
            </a:r>
            <a:endParaRPr lang="ru-RU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76256" y="2132856"/>
            <a:ext cx="20882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не лениться,</a:t>
            </a:r>
            <a:endParaRPr lang="ru-RU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76256" y="3284984"/>
            <a:ext cx="2267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подкрепиться</a:t>
            </a:r>
            <a:endParaRPr lang="ru-RU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501760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evg\Desktop\посткроссинг фото\мои фото\IMG_20210427_09024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2852936"/>
            <a:ext cx="2168968" cy="37288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evg\Desktop\посткроссинг фото\мои фото\IMG_20210408_0906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924944"/>
            <a:ext cx="2033502" cy="36133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2996952"/>
            <a:ext cx="3597275" cy="36036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476672"/>
            <a:ext cx="2348370" cy="157573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404664"/>
            <a:ext cx="1944216" cy="172709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115616" y="2276872"/>
            <a:ext cx="75608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Хотим всё знать, </a:t>
            </a:r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чтоб  </a:t>
            </a:r>
            <a:r>
              <a:rPr lang="ru-RU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 ногу с временем </a:t>
            </a:r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шагать</a:t>
            </a:r>
            <a:r>
              <a:rPr lang="ru-RU" sz="2400" dirty="0" smtClean="0">
                <a:solidFill>
                  <a:srgbClr val="FF0000"/>
                </a:solidFill>
              </a:rPr>
              <a:t>.</a:t>
            </a:r>
            <a:endParaRPr lang="ru-RU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844585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evg\AppData\Local\Temp\Rar$DIa2588.12941\IMG-20211124-WA00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634583"/>
            <a:ext cx="2777611" cy="37462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C:\Users\evg\Downloads\IMG-20211124-WA005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384" y="843429"/>
            <a:ext cx="3215488" cy="23841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272552" y="1250652"/>
            <a:ext cx="299464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Можем прыгать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 мяч играть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 ещё вот так скакать.</a:t>
            </a:r>
          </a:p>
        </p:txBody>
      </p:sp>
      <p:pic>
        <p:nvPicPr>
          <p:cNvPr id="1026" name="Picture 2" descr="C:\Users\evg\Desktop\IMG-20211126-WA000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384" y="3861047"/>
            <a:ext cx="2702474" cy="24216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5209" y="4307160"/>
            <a:ext cx="3127011" cy="19896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8711237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C:\Users\evg\Desktop\посткроссинг фото\мои фото\IMG_20210422_08235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196752"/>
            <a:ext cx="2464943" cy="43800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1340768"/>
            <a:ext cx="2672303" cy="36056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 descr="C:\Users\evg\Desktop\посткроссинг фото\для презентации\IMG-20211124-WA001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2852936"/>
            <a:ext cx="2673417" cy="36056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71" r="33094" b="18010"/>
          <a:stretch/>
        </p:blipFill>
        <p:spPr bwMode="auto">
          <a:xfrm>
            <a:off x="3275856" y="260648"/>
            <a:ext cx="2845563" cy="20548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419872" y="2348880"/>
            <a:ext cx="26642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 уголке семья</a:t>
            </a:r>
          </a:p>
        </p:txBody>
      </p:sp>
    </p:spTree>
    <p:extLst>
      <p:ext uri="{BB962C8B-B14F-4D97-AF65-F5344CB8AC3E}">
        <p14:creationId xmlns:p14="http://schemas.microsoft.com/office/powerpoint/2010/main" val="82699132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 descr="C:\Users\evg\Desktop\посткроссинг фото\для презентации\IMG_20210910_09513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-21269744"/>
            <a:ext cx="11109275" cy="15769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484784"/>
            <a:ext cx="3551175" cy="50405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6" descr="C:\Users\evg\Desktop\посткроссинг фото\для презентации\IMG_20210910_09543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556792"/>
            <a:ext cx="2952328" cy="363449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259632" y="548680"/>
            <a:ext cx="69847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FF0000"/>
                </a:solidFill>
              </a:rPr>
              <a:t>Приходите подивиться и у нас принарядиться</a:t>
            </a:r>
          </a:p>
        </p:txBody>
      </p:sp>
    </p:spTree>
    <p:extLst>
      <p:ext uri="{BB962C8B-B14F-4D97-AF65-F5344CB8AC3E}">
        <p14:creationId xmlns:p14="http://schemas.microsoft.com/office/powerpoint/2010/main" val="264742330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4___">
  <a:themeElements>
    <a:clrScheme name="Открытая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Стандартная 2">
      <a:majorFont>
        <a:latin typeface="Calibri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ambria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24___</Template>
  <TotalTime>689</TotalTime>
  <Words>324</Words>
  <Application>Microsoft Office PowerPoint</Application>
  <PresentationFormat>Экран (4:3)</PresentationFormat>
  <Paragraphs>73</Paragraphs>
  <Slides>19</Slides>
  <Notes>15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24___</vt:lpstr>
      <vt:lpstr>«Маленькая страна»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До новых встреч!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Летний оздоровительный лагерь дневного пребывания «Цветочная поляна»  Отряд «Пчёлки»</dc:title>
  <dc:creator>user</dc:creator>
  <cp:lastModifiedBy>evg</cp:lastModifiedBy>
  <cp:revision>90</cp:revision>
  <dcterms:created xsi:type="dcterms:W3CDTF">2014-07-23T09:16:42Z</dcterms:created>
  <dcterms:modified xsi:type="dcterms:W3CDTF">2021-11-26T14:09:59Z</dcterms:modified>
</cp:coreProperties>
</file>